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4"/>
    <p:sldMasterId id="2147483805" r:id="rId5"/>
    <p:sldMasterId id="2147483660" r:id="rId6"/>
    <p:sldMasterId id="2147483769" r:id="rId7"/>
    <p:sldMasterId id="2147483783" r:id="rId8"/>
    <p:sldMasterId id="2147483702" r:id="rId9"/>
  </p:sldMasterIdLst>
  <p:notesMasterIdLst>
    <p:notesMasterId r:id="rId13"/>
  </p:notesMasterIdLst>
  <p:handoutMasterIdLst>
    <p:handoutMasterId r:id="rId14"/>
  </p:handoutMasterIdLst>
  <p:sldIdLst>
    <p:sldId id="256" r:id="rId10"/>
    <p:sldId id="257" r:id="rId11"/>
    <p:sldId id="259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rand assets" id="{0A6C7A2C-CA7E-4E4A-B140-3B01E5D5A805}">
          <p14:sldIdLst>
            <p14:sldId id="256"/>
            <p14:sldId id="257"/>
            <p14:sldId id="259"/>
          </p14:sldIdLst>
        </p14:section>
        <p14:section name="Slides" id="{B1A0F691-44A2-B043-A280-E75A515B3BB7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B04E53-963D-2641-0D11-F454BC72AB54}" name="Mathilde Havsvinge" initials="MH" userId="S::Mathilde.Havsvinge@resurs.se::026ef64f-9f0f-4804-9159-ce93a72e82dc" providerId="AD"/>
  <p188:author id="{205DDF68-2B03-309A-DB11-F7E7A7173B7A}" name="Arash Eftekhari" initials="AE" userId="S::arash.eftekhari@resurs.se::43490487-1adc-4061-b064-0bf425a9a7f6" providerId="AD"/>
  <p188:author id="{0637C36C-119D-0FD6-2D80-7E2F2DB58396}" name="Andreas Cato" initials="AC" userId="S::andreas.cato@resurs.se::f3bbab1b-5609-4705-b686-7f6145912836" providerId="AD"/>
  <p188:author id="{9461C087-649B-1226-905B-4ABA28733294}" name="Aras Dafgård Amoli" initials="ADA" userId="S::arasdafgard.amoli@resurs.se::4020f80b-1932-4d55-8643-505f612c0aa1" providerId="AD"/>
  <p188:author id="{26235991-7B87-0D07-2274-87FF03F55BB2}" name="Emma Karvik" initials="EK" userId="S::emma.karvik@resurs.se::7bfda905-a10d-4e25-92fc-3bfd168c6c70" providerId="AD"/>
  <p188:author id="{C7BF31CB-C933-14F3-6B79-B8BCBF24B9E7}" name="Mathilde Havsvinge" initials="MH" userId="S::mathilde.havsvinge@resurs.se::026ef64f-9f0f-4804-9159-ce93a72e82dc" providerId="AD"/>
  <p188:author id="{0FEC03E6-3960-7226-E890-8F9A3D9E6889}" name="Mattias Ekman" initials="ME" userId="S::mattias.ekman@resurs.se::d07f8020-8342-407c-bab1-01e9fdcfec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444"/>
    <a:srgbClr val="2C2C2B"/>
    <a:srgbClr val="FFEC89"/>
    <a:srgbClr val="DBEFE8"/>
    <a:srgbClr val="393838"/>
    <a:srgbClr val="FAF1F1"/>
    <a:srgbClr val="F7EEEE"/>
    <a:srgbClr val="F5ECEC"/>
    <a:srgbClr val="F1EAE8"/>
    <a:srgbClr val="FF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953AFB-5831-412A-805C-CFD2747E5B04}" v="3" dt="2025-10-29T09:56:29.0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82"/>
    <p:restoredTop sz="94720"/>
  </p:normalViewPr>
  <p:slideViewPr>
    <p:cSldViewPr snapToGrid="0">
      <p:cViewPr varScale="1">
        <p:scale>
          <a:sx n="77" d="100"/>
          <a:sy n="77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E78D34-53A4-CAE5-4A2E-A73AACEF10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632141-4157-3CD3-D5D3-3D5E7E91B5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2781A-799E-164C-AE59-7BB3CB414787}" type="datetimeFigureOut">
              <a:rPr lang="sv-SE" smtClean="0">
                <a:latin typeface="Montserrat" pitchFamily="2" charset="77"/>
              </a:rPr>
              <a:t>2025-11-03</a:t>
            </a:fld>
            <a:endParaRPr lang="sv-SE">
              <a:latin typeface="Montserrat" pitchFamily="2" charset="77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ABF9BF-9491-D92B-3C2B-7C170915E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C036FF9-7D18-F956-6E7D-0F31A1A2B0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0064-1330-8643-ACE4-4CFA1655EBEF}" type="slidenum">
              <a:rPr lang="sv-SE" smtClean="0">
                <a:latin typeface="Montserrat" pitchFamily="2" charset="77"/>
              </a:rPr>
              <a:t>‹#›</a:t>
            </a:fld>
            <a:endParaRPr lang="sv-SE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103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FB03450B-2068-8C47-84DD-603A8F9A6755}" type="datetimeFigureOut">
              <a:rPr lang="sv-SE" smtClean="0"/>
              <a:pPr/>
              <a:t>2025-11-03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496DDA0B-897E-4D49-9CC2-D71723BC39C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65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CA58A4B7-EF87-9C09-0C14-9781716BA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3FE4BCE6-DA56-6117-9229-9A7E47D10F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28738" y="3215848"/>
            <a:ext cx="2334521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6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37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328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89154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9722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83291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02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2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0B491119-6EA0-174F-0C03-D3E1A26E6A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04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917434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3317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5" name="Platshållare för text 15">
            <a:extLst>
              <a:ext uri="{FF2B5EF4-FFF2-40B4-BE49-F238E27FC236}">
                <a16:creationId xmlns:a16="http://schemas.microsoft.com/office/drawing/2014/main" id="{1EE95189-C7BF-6935-DEF1-FEB7CBC88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406A4510-79EB-E546-8230-1407783705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966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988382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4517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452997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091241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641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982239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017807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8931149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93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12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323CB21-90F2-6275-7B49-0F29ADC6282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3CA16843-4A72-45EE-EEF4-E5E932D27D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24AA8493-2BCB-232D-844C-DA8EE4B651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9382DA92-FE86-510C-7FF7-0ED255C064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10" name="Graphic 7">
            <a:extLst>
              <a:ext uri="{FF2B5EF4-FFF2-40B4-BE49-F238E27FC236}">
                <a16:creationId xmlns:a16="http://schemas.microsoft.com/office/drawing/2014/main" id="{C5E28E96-921F-1337-EAC3-F4EB79909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BBDB0CF9-79DF-152D-A4A9-36835E2984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00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8528DA1E-E831-DFB9-B866-F3EBBF0574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43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3894501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54197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739661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91007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1619581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994915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45780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 dirty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56348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64164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1D682CA4-E2FB-0698-C402-E2A2110EF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6037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049107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80C48ABE-2706-214D-80A7-C7192B6A3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2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Comments</a:t>
            </a:r>
            <a:endParaRPr lang="sv-SE" dirty="0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90134E9-2430-931C-40B8-84EFA40622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497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comments</a:t>
            </a:r>
            <a:endParaRPr lang="sv-SE" dirty="0"/>
          </a:p>
        </p:txBody>
      </p:sp>
      <p:pic>
        <p:nvPicPr>
          <p:cNvPr id="7" name="Graphic 7">
            <a:extLst>
              <a:ext uri="{FF2B5EF4-FFF2-40B4-BE49-F238E27FC236}">
                <a16:creationId xmlns:a16="http://schemas.microsoft.com/office/drawing/2014/main" id="{6B90B4B0-88C9-1B9A-F217-3F01534FD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7742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accent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2807474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7705964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778152" y="461261"/>
            <a:ext cx="3842439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34591387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650777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0901011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575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818249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vertical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794161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00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44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451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59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ter with vertical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56515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20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85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970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rgbClr val="393838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05BE15A-B979-2EC0-ED10-E9EA65ADC7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871EE5E5-3003-7180-4F68-B857B47149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666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9E4245A8-2671-42AC-AD35-6EE26282FB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928740" y="3215848"/>
            <a:ext cx="2334516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38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pter with vertical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chemeClr val="bg2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chemeClr val="accent5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8" name="resurs_ordbild">
            <a:extLst>
              <a:ext uri="{FF2B5EF4-FFF2-40B4-BE49-F238E27FC236}">
                <a16:creationId xmlns:a16="http://schemas.microsoft.com/office/drawing/2014/main" id="{2E54BF6B-BFFD-F373-5923-339A7933FF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3EF222B9-8684-4BCA-F841-FA7F78FC84F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70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E5ECB979-C1F7-BFE2-2A31-B9D4DC0C37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0BECE01B-FD61-8678-F714-DC67B8A2F7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99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A99B9C0-5F2D-E373-1349-366D919FC7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9D168501-F7B0-E390-9892-B72598F708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59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2677A979-3300-7D68-FEFF-636D593DC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50B69117-5A39-39C9-8602-DF48F4B226C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86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4DAA8B54-10AD-069F-8CCD-C092169A0B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3900C724-A7F9-FBFB-FBDF-830FC9D6EB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7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A727989-7574-8075-7CC0-6F522618DB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2C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latshållare för text 15">
            <a:extLst>
              <a:ext uri="{FF2B5EF4-FFF2-40B4-BE49-F238E27FC236}">
                <a16:creationId xmlns:a16="http://schemas.microsoft.com/office/drawing/2014/main" id="{3EED2BAF-1667-E7DF-9B15-E29DB346A2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2BE36123-0BA6-EA16-5FF4-DABCBCDF03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4" name="Platshållare för text 15">
            <a:extLst>
              <a:ext uri="{FF2B5EF4-FFF2-40B4-BE49-F238E27FC236}">
                <a16:creationId xmlns:a16="http://schemas.microsoft.com/office/drawing/2014/main" id="{EBBA7875-9805-3DCD-1B3B-5FEC03C05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A70B7665-970A-D8B5-D613-0FC4B853D3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4F428B58-4622-DBDF-F5BC-4C02D4CA9F1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03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1DEBC8E3-2E5E-AF36-D8E7-AE53E5D019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44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image" Target="../media/image9.sv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14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50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FA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1C28BC81-0994-2EA8-6585-6BD91531D6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45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48" r:id="rId2"/>
    <p:sldLayoutId id="2147483810" r:id="rId3"/>
    <p:sldLayoutId id="2147483650" r:id="rId4"/>
    <p:sldLayoutId id="214748381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4544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5CCB2BC5-5D71-A59F-1317-FD14133C47C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5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9" r:id="rId3"/>
    <p:sldLayoutId id="214748380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4EEFDD2F-2BA0-8C02-CBDD-BF5FB5C02EA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20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8" r:id="rId7"/>
    <p:sldLayoutId id="2147483764" r:id="rId8"/>
    <p:sldLayoutId id="2147483765" r:id="rId9"/>
    <p:sldLayoutId id="2147483766" r:id="rId10"/>
    <p:sldLayoutId id="2147483767" r:id="rId11"/>
    <p:sldLayoutId id="2147483708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FDD8D403-EFD9-2E0B-98A4-5954A5D9A04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9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286EEA0C-686C-D3E5-820E-152CD278D61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EEE7FDDA-3B5E-4F02-69EB-D8DB3E165BD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6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7">
            <a:extLst>
              <a:ext uri="{FF2B5EF4-FFF2-40B4-BE49-F238E27FC236}">
                <a16:creationId xmlns:a16="http://schemas.microsoft.com/office/drawing/2014/main" id="{A50BB72E-E401-A072-206B-A07393C16F8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52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801" r:id="rId2"/>
    <p:sldLayoutId id="2147483679" r:id="rId3"/>
    <p:sldLayoutId id="2147483703" r:id="rId4"/>
    <p:sldLayoutId id="2147483684" r:id="rId5"/>
    <p:sldLayoutId id="2147483797" r:id="rId6"/>
    <p:sldLayoutId id="2147483802" r:id="rId7"/>
    <p:sldLayoutId id="2147483798" r:id="rId8"/>
    <p:sldLayoutId id="2147483799" r:id="rId9"/>
    <p:sldLayoutId id="2147483800" r:id="rId10"/>
    <p:sldLayoutId id="2147483704" r:id="rId11"/>
    <p:sldLayoutId id="2147483803" r:id="rId12"/>
    <p:sldLayoutId id="2147483705" r:id="rId13"/>
    <p:sldLayoutId id="2147483706" r:id="rId14"/>
    <p:sldLayoutId id="214748370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hyperlink" Target="mailto:partnersupport@resursbank.no" TargetMode="External"/><Relationship Id="rId7" Type="http://schemas.openxmlformats.org/officeDocument/2006/relationships/image" Target="../media/image18.png"/><Relationship Id="rId2" Type="http://schemas.openxmlformats.org/officeDocument/2006/relationships/hyperlink" Target="mailto:kundetjenste@resursbank.no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hyperlink" Target="mailto:kreditt@resursbank.no" TargetMode="External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A1854C-F6BB-5E58-55B9-6E6C36FA34D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 err="1"/>
              <a:t>Kontaktinformasjon</a:t>
            </a:r>
            <a:r>
              <a:rPr lang="sv-SE" dirty="0"/>
              <a:t> &amp; </a:t>
            </a:r>
            <a:r>
              <a:rPr lang="sv-SE" dirty="0" err="1"/>
              <a:t>Åpningstider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518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3E67229-2EF4-391D-1622-7C32AB232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093" y="2713325"/>
            <a:ext cx="3402807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22 56 37 33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>
                <a:hlinkClick r:id="rId2"/>
              </a:rPr>
              <a:t>kundetjenste@resursbank.no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 err="1"/>
              <a:t>Dette</a:t>
            </a:r>
            <a:r>
              <a:rPr lang="sv-SE" dirty="0"/>
              <a:t> </a:t>
            </a:r>
            <a:r>
              <a:rPr lang="sv-SE" dirty="0" err="1"/>
              <a:t>nummeret</a:t>
            </a:r>
            <a:r>
              <a:rPr lang="sv-SE" dirty="0"/>
              <a:t> skal </a:t>
            </a:r>
            <a:r>
              <a:rPr lang="sv-SE" dirty="0" err="1"/>
              <a:t>brukes</a:t>
            </a:r>
            <a:r>
              <a:rPr lang="sv-SE" dirty="0"/>
              <a:t> for privatkunder </a:t>
            </a:r>
            <a:r>
              <a:rPr lang="sv-SE" dirty="0" err="1"/>
              <a:t>og</a:t>
            </a:r>
            <a:r>
              <a:rPr lang="sv-SE" dirty="0"/>
              <a:t>/eller bedriftskunder som har </a:t>
            </a:r>
            <a:r>
              <a:rPr lang="sv-SE" dirty="0" err="1"/>
              <a:t>spørsmål</a:t>
            </a:r>
            <a:r>
              <a:rPr lang="sv-SE" dirty="0"/>
              <a:t> som </a:t>
            </a:r>
            <a:r>
              <a:rPr lang="sv-SE" dirty="0" err="1"/>
              <a:t>gjelder</a:t>
            </a:r>
            <a:r>
              <a:rPr lang="sv-SE" dirty="0"/>
              <a:t> </a:t>
            </a:r>
            <a:r>
              <a:rPr lang="sv-SE" dirty="0" err="1"/>
              <a:t>betalinger</a:t>
            </a:r>
            <a:r>
              <a:rPr lang="sv-SE" dirty="0"/>
              <a:t>, </a:t>
            </a:r>
            <a:r>
              <a:rPr lang="sv-SE" dirty="0" err="1"/>
              <a:t>fakturaer</a:t>
            </a:r>
            <a:r>
              <a:rPr lang="sv-SE" dirty="0"/>
              <a:t> osv. 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hverdager</a:t>
            </a:r>
            <a:r>
              <a:rPr lang="sv-SE" sz="1000" dirty="0"/>
              <a:t>: 08–16</a:t>
            </a:r>
          </a:p>
          <a:p>
            <a:pPr algn="ctr"/>
            <a:r>
              <a:rPr lang="sv-SE" sz="1000" dirty="0" err="1"/>
              <a:t>Lunsjstengt</a:t>
            </a:r>
            <a:r>
              <a:rPr lang="sv-SE" sz="1000" dirty="0"/>
              <a:t>: 12–13</a:t>
            </a:r>
          </a:p>
          <a:p>
            <a:pPr algn="ctr"/>
            <a:r>
              <a:rPr lang="sv-SE" b="1" dirty="0"/>
              <a:t>Chatt: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hverdager</a:t>
            </a:r>
            <a:r>
              <a:rPr lang="sv-SE" sz="1000" dirty="0"/>
              <a:t>: 08-18</a:t>
            </a:r>
          </a:p>
          <a:p>
            <a:pPr algn="ctr"/>
            <a:r>
              <a:rPr lang="sv-SE" sz="1000" dirty="0" err="1"/>
              <a:t>Lørdag</a:t>
            </a:r>
            <a:r>
              <a:rPr lang="sv-SE" sz="1000" dirty="0"/>
              <a:t>–</a:t>
            </a:r>
            <a:r>
              <a:rPr lang="sv-SE" sz="1000" dirty="0" err="1"/>
              <a:t>søndag</a:t>
            </a:r>
            <a:r>
              <a:rPr lang="sv-SE" sz="1000" dirty="0"/>
              <a:t>: 10–14</a:t>
            </a:r>
          </a:p>
          <a:p>
            <a:endParaRPr lang="sv-SE" sz="1000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16DEC1F8-1C6D-9131-12AB-05534BC4DFD7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76300" y="2178624"/>
            <a:ext cx="3175000" cy="446400"/>
          </a:xfrm>
        </p:spPr>
        <p:txBody>
          <a:bodyPr/>
          <a:lstStyle/>
          <a:p>
            <a:pPr algn="ctr"/>
            <a:r>
              <a:rPr lang="sv-SE" dirty="0"/>
              <a:t>KUNDESERVICE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04C1DEDC-460E-F504-61C1-E604BE78254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v-SE" dirty="0"/>
              <a:t>SUPPORT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F37FB34C-CB54-4799-AB5E-8C06CCB343D3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4445000" y="2178624"/>
            <a:ext cx="3263900" cy="446400"/>
          </a:xfrm>
        </p:spPr>
        <p:txBody>
          <a:bodyPr/>
          <a:lstStyle/>
          <a:p>
            <a:pPr algn="ctr"/>
            <a:r>
              <a:rPr lang="sv-SE" dirty="0"/>
              <a:t>KREDITTAVDELING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4B32E0AD-C28B-5EB0-7414-2C40E2B35E77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8128000" y="2707327"/>
            <a:ext cx="3263900" cy="3465577"/>
          </a:xfrm>
        </p:spPr>
        <p:txBody>
          <a:bodyPr/>
          <a:lstStyle/>
          <a:p>
            <a:pPr algn="ctr"/>
            <a:r>
              <a:rPr lang="sv-SE" b="1" dirty="0" err="1"/>
              <a:t>Tlf</a:t>
            </a:r>
            <a:r>
              <a:rPr lang="sv-SE" b="1" dirty="0"/>
              <a:t>: 21 31 01 51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>
                <a:hlinkClick r:id="rId3"/>
              </a:rPr>
              <a:t>partnersupport@resursbank.no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/>
              <a:t>Tekniske </a:t>
            </a:r>
            <a:r>
              <a:rPr lang="sv-SE" dirty="0" err="1"/>
              <a:t>spørsmål</a:t>
            </a:r>
            <a:r>
              <a:rPr lang="sv-SE" dirty="0"/>
              <a:t> om Merchant Portalen, </a:t>
            </a:r>
            <a:r>
              <a:rPr lang="sv-SE" dirty="0" err="1"/>
              <a:t>hvordan</a:t>
            </a:r>
            <a:r>
              <a:rPr lang="sv-SE" dirty="0"/>
              <a:t> </a:t>
            </a:r>
            <a:r>
              <a:rPr lang="sv-SE" dirty="0" err="1"/>
              <a:t>butikken</a:t>
            </a:r>
            <a:r>
              <a:rPr lang="sv-SE" dirty="0"/>
              <a:t> </a:t>
            </a:r>
            <a:r>
              <a:rPr lang="sv-SE" dirty="0" err="1"/>
              <a:t>utfør</a:t>
            </a:r>
            <a:r>
              <a:rPr lang="sv-SE" dirty="0"/>
              <a:t> </a:t>
            </a:r>
            <a:r>
              <a:rPr lang="sv-SE" dirty="0" err="1"/>
              <a:t>søknader</a:t>
            </a:r>
            <a:r>
              <a:rPr lang="sv-SE" dirty="0"/>
              <a:t>/</a:t>
            </a:r>
            <a:r>
              <a:rPr lang="sv-SE" dirty="0" err="1"/>
              <a:t>kjøpe</a:t>
            </a:r>
            <a:r>
              <a:rPr lang="sv-SE" dirty="0"/>
              <a:t> i portalen, </a:t>
            </a:r>
            <a:r>
              <a:rPr lang="sv-SE" dirty="0" err="1"/>
              <a:t>spørsmål</a:t>
            </a:r>
            <a:r>
              <a:rPr lang="sv-SE" dirty="0"/>
              <a:t> om </a:t>
            </a:r>
            <a:r>
              <a:rPr lang="sv-SE" dirty="0" err="1"/>
              <a:t>butikkontoer</a:t>
            </a:r>
            <a:r>
              <a:rPr lang="sv-SE" dirty="0"/>
              <a:t>, </a:t>
            </a:r>
            <a:r>
              <a:rPr lang="sv-SE" dirty="0" err="1"/>
              <a:t>betalinger</a:t>
            </a:r>
            <a:r>
              <a:rPr lang="sv-SE" dirty="0"/>
              <a:t>, </a:t>
            </a:r>
            <a:r>
              <a:rPr lang="sv-SE" dirty="0" err="1"/>
              <a:t>påloggingsinformasjon</a:t>
            </a:r>
            <a:r>
              <a:rPr lang="sv-SE" dirty="0"/>
              <a:t> </a:t>
            </a:r>
            <a:r>
              <a:rPr lang="sv-SE" dirty="0" err="1"/>
              <a:t>og</a:t>
            </a:r>
            <a:r>
              <a:rPr lang="sv-SE" dirty="0"/>
              <a:t> </a:t>
            </a:r>
            <a:r>
              <a:rPr lang="sv-SE" dirty="0" err="1"/>
              <a:t>lignende</a:t>
            </a:r>
            <a:r>
              <a:rPr lang="sv-SE" dirty="0"/>
              <a:t>.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</a:t>
            </a:r>
            <a:r>
              <a:rPr lang="sv-SE" b="1" dirty="0" err="1"/>
              <a:t>og</a:t>
            </a:r>
            <a:r>
              <a:rPr lang="sv-SE" b="1" dirty="0"/>
              <a:t> chatt: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hverdager</a:t>
            </a:r>
            <a:r>
              <a:rPr lang="sv-SE" sz="1000" dirty="0"/>
              <a:t>: 08–17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Må </a:t>
            </a:r>
            <a:r>
              <a:rPr lang="sv-SE" b="1" dirty="0" err="1"/>
              <a:t>ikke</a:t>
            </a:r>
            <a:r>
              <a:rPr lang="sv-SE" b="1" dirty="0"/>
              <a:t> </a:t>
            </a:r>
            <a:r>
              <a:rPr lang="sv-SE" b="1" dirty="0" err="1"/>
              <a:t>gis</a:t>
            </a:r>
            <a:r>
              <a:rPr lang="sv-SE" b="1" dirty="0"/>
              <a:t> ut </a:t>
            </a:r>
            <a:r>
              <a:rPr lang="sv-SE" b="1" dirty="0" err="1"/>
              <a:t>til</a:t>
            </a:r>
            <a:r>
              <a:rPr lang="sv-SE" b="1" dirty="0"/>
              <a:t> privatkunder!</a:t>
            </a:r>
            <a:r>
              <a:rPr lang="sv-SE" dirty="0"/>
              <a:t> 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C552386B-2247-4F62-D03D-B61EB84D0459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8128000" y="2178624"/>
            <a:ext cx="3263900" cy="446400"/>
          </a:xfrm>
        </p:spPr>
        <p:txBody>
          <a:bodyPr/>
          <a:lstStyle/>
          <a:p>
            <a:pPr algn="ctr"/>
            <a:r>
              <a:rPr lang="sv-SE" dirty="0"/>
              <a:t>  MERCHANTSUPPORT</a:t>
            </a:r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516B8F7C-60D0-7CF7-BF75-47F4DF87A2D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4445000" y="2713325"/>
            <a:ext cx="3263900" cy="3465577"/>
          </a:xfrm>
        </p:spPr>
        <p:txBody>
          <a:bodyPr/>
          <a:lstStyle/>
          <a:p>
            <a:pPr algn="ctr"/>
            <a:r>
              <a:rPr lang="sv-SE" b="1" dirty="0" err="1"/>
              <a:t>Tlf</a:t>
            </a:r>
            <a:r>
              <a:rPr lang="sv-SE" b="1" dirty="0"/>
              <a:t>: 22 56 37 35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>
                <a:hlinkClick r:id="rId4"/>
              </a:rPr>
              <a:t>kreditt@resursbank.no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/>
              <a:t>Når du som </a:t>
            </a:r>
            <a:r>
              <a:rPr lang="sv-SE" b="1" dirty="0" err="1"/>
              <a:t>merchant</a:t>
            </a:r>
            <a:r>
              <a:rPr lang="sv-SE" dirty="0"/>
              <a:t> har </a:t>
            </a:r>
            <a:r>
              <a:rPr lang="sv-SE" dirty="0" err="1"/>
              <a:t>spørsmål</a:t>
            </a:r>
            <a:r>
              <a:rPr lang="sv-SE" dirty="0"/>
              <a:t> som </a:t>
            </a:r>
            <a:r>
              <a:rPr lang="sv-SE" dirty="0" err="1"/>
              <a:t>gjelder</a:t>
            </a:r>
            <a:r>
              <a:rPr lang="sv-SE" dirty="0"/>
              <a:t> kundens finansiering, faktura eller </a:t>
            </a:r>
            <a:r>
              <a:rPr lang="sv-SE" dirty="0" err="1"/>
              <a:t>betaling</a:t>
            </a:r>
            <a:r>
              <a:rPr lang="sv-SE" dirty="0"/>
              <a:t> – samt </a:t>
            </a:r>
            <a:r>
              <a:rPr lang="sv-SE" dirty="0" err="1"/>
              <a:t>spørsmål</a:t>
            </a:r>
            <a:r>
              <a:rPr lang="sv-SE" dirty="0"/>
              <a:t> om nye eller eksisterende </a:t>
            </a:r>
            <a:r>
              <a:rPr lang="sv-SE" dirty="0" err="1"/>
              <a:t>kredittsøknader</a:t>
            </a:r>
            <a:r>
              <a:rPr lang="sv-SE" dirty="0"/>
              <a:t>, manuell behandling eller andre </a:t>
            </a:r>
            <a:r>
              <a:rPr lang="sv-SE" dirty="0" err="1"/>
              <a:t>henvendelser</a:t>
            </a:r>
            <a:r>
              <a:rPr lang="sv-SE" dirty="0"/>
              <a:t> når kunden befinner seg i </a:t>
            </a:r>
            <a:r>
              <a:rPr lang="sv-SE" dirty="0" err="1"/>
              <a:t>butikken</a:t>
            </a:r>
            <a:r>
              <a:rPr lang="sv-SE" dirty="0"/>
              <a:t> – skal </a:t>
            </a:r>
            <a:r>
              <a:rPr lang="sv-SE" dirty="0" err="1"/>
              <a:t>dette</a:t>
            </a:r>
            <a:r>
              <a:rPr lang="sv-SE" dirty="0"/>
              <a:t> </a:t>
            </a:r>
            <a:r>
              <a:rPr lang="sv-SE" dirty="0" err="1"/>
              <a:t>nummeret</a:t>
            </a:r>
            <a:r>
              <a:rPr lang="sv-SE" dirty="0"/>
              <a:t> </a:t>
            </a:r>
            <a:r>
              <a:rPr lang="sv-SE" dirty="0" err="1"/>
              <a:t>benyttes</a:t>
            </a:r>
            <a:r>
              <a:rPr lang="sv-SE" dirty="0"/>
              <a:t>.</a:t>
            </a:r>
            <a:endParaRPr lang="sv-SE" b="1" dirty="0"/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</a:t>
            </a:r>
            <a:r>
              <a:rPr lang="sv-SE" b="1" dirty="0" err="1"/>
              <a:t>og</a:t>
            </a:r>
            <a:r>
              <a:rPr lang="sv-SE" b="1" dirty="0"/>
              <a:t> chatt: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hverdager</a:t>
            </a:r>
            <a:r>
              <a:rPr lang="sv-SE" sz="1000" dirty="0"/>
              <a:t>: 08-20</a:t>
            </a:r>
            <a:endParaRPr lang="sv-SE" sz="1000" b="1" dirty="0"/>
          </a:p>
          <a:p>
            <a:pPr algn="ctr"/>
            <a:r>
              <a:rPr lang="sv-SE" sz="1000" dirty="0" err="1"/>
              <a:t>Lørdag</a:t>
            </a:r>
            <a:r>
              <a:rPr lang="sv-SE" sz="1000" dirty="0"/>
              <a:t> - </a:t>
            </a:r>
            <a:r>
              <a:rPr lang="sv-SE" sz="1000" dirty="0" err="1"/>
              <a:t>søndag</a:t>
            </a:r>
            <a:r>
              <a:rPr lang="sv-SE" sz="1000" dirty="0"/>
              <a:t>: 09-18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  <a:p>
            <a:endParaRPr lang="sv-SE" dirty="0"/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84B396FE-3846-0C49-0280-F9274E4077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41398" y="2160148"/>
            <a:ext cx="406401" cy="446400"/>
          </a:xfrm>
          <a:prstGeom prst="rect">
            <a:avLst/>
          </a:prstGeom>
        </p:spPr>
      </p:pic>
      <p:pic>
        <p:nvPicPr>
          <p:cNvPr id="24" name="Bild 23">
            <a:extLst>
              <a:ext uri="{FF2B5EF4-FFF2-40B4-BE49-F238E27FC236}">
                <a16:creationId xmlns:a16="http://schemas.microsoft.com/office/drawing/2014/main" id="{061C5585-02FE-0A46-0939-DED847FFA1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37404" y="2178624"/>
            <a:ext cx="427924" cy="427924"/>
          </a:xfrm>
          <a:prstGeom prst="rect">
            <a:avLst/>
          </a:prstGeom>
        </p:spPr>
      </p:pic>
      <p:pic>
        <p:nvPicPr>
          <p:cNvPr id="25" name="Bild 24">
            <a:extLst>
              <a:ext uri="{FF2B5EF4-FFF2-40B4-BE49-F238E27FC236}">
                <a16:creationId xmlns:a16="http://schemas.microsoft.com/office/drawing/2014/main" id="{2D3B43C7-07F1-579C-3D9F-11607B4056B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40702" y="2096321"/>
            <a:ext cx="481415" cy="42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8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4233430"/>
      </p:ext>
    </p:extLst>
  </p:cSld>
  <p:clrMapOvr>
    <a:masterClrMapping/>
  </p:clrMapOvr>
</p:sld>
</file>

<file path=ppt/theme/theme1.xml><?xml version="1.0" encoding="utf-8"?>
<a:theme xmlns:a="http://schemas.openxmlformats.org/drawingml/2006/main" name="RESURS START PAGE – LIGHT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RESURS START PAGE – DARK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RESURS LIGHT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RESURS WHITE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RESURS DARK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accent1"/>
            </a:solidFill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CHAPTER PAGES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E9F3F0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3D537A3D6C82145B34AD7B3493CE006" ma:contentTypeVersion="4" ma:contentTypeDescription="Skapa ett nytt dokument." ma:contentTypeScope="" ma:versionID="1f179ac44db633db52218e6dfaae9d87">
  <xsd:schema xmlns:xsd="http://www.w3.org/2001/XMLSchema" xmlns:xs="http://www.w3.org/2001/XMLSchema" xmlns:p="http://schemas.microsoft.com/office/2006/metadata/properties" xmlns:ns2="2c475a35-99e5-4eea-b23c-1df6ae9d8ede" targetNamespace="http://schemas.microsoft.com/office/2006/metadata/properties" ma:root="true" ma:fieldsID="6c2622036a195dfb9b73166c0aa8b471" ns2:_="">
    <xsd:import namespace="2c475a35-99e5-4eea-b23c-1df6ae9d8e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75a35-99e5-4eea-b23c-1df6ae9d8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F0D4AF-2921-497A-BE9E-D9E000F2CE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3854BA-C20E-4981-853A-34FDFE011078}">
  <ds:schemaRefs>
    <ds:schemaRef ds:uri="http://schemas.microsoft.com/office/2006/metadata/properties"/>
    <ds:schemaRef ds:uri="http://schemas.microsoft.com/office/infopath/2007/PartnerControls"/>
    <ds:schemaRef ds:uri="ea16f1b7-f20c-4701-a900-8a9924224129"/>
    <ds:schemaRef ds:uri="a84c36f7-9c70-48ee-ac53-414c514c4a8d"/>
    <ds:schemaRef ds:uri="2f5ba20a-67f6-4e23-bcaa-7ea2ef80de29"/>
    <ds:schemaRef ds:uri="4208ae52-1075-43ce-9e2c-31207b20f1c2"/>
  </ds:schemaRefs>
</ds:datastoreItem>
</file>

<file path=customXml/itemProps3.xml><?xml version="1.0" encoding="utf-8"?>
<ds:datastoreItem xmlns:ds="http://schemas.openxmlformats.org/officeDocument/2006/customXml" ds:itemID="{ADC3C9D7-D8FF-4905-A99A-AA6C5D074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75a35-99e5-4eea-b23c-1df6ae9d8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8772792-e204-4cf6-b10c-f8c01a41e45e}" enabled="1" method="Privileged" siteId="{548024d6-9291-4b34-a867-a1c6bef0127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181</Words>
  <Application>Microsoft Office PowerPoint</Application>
  <PresentationFormat>Bredbild</PresentationFormat>
  <Paragraphs>34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RESURS START PAGE – LIGHT</vt:lpstr>
      <vt:lpstr>1_RESURS START PAGE – DARK</vt:lpstr>
      <vt:lpstr>RESURS LIGHT THEME</vt:lpstr>
      <vt:lpstr>RESURS WHITE THEME</vt:lpstr>
      <vt:lpstr>RESURS DARK THEME</vt:lpstr>
      <vt:lpstr>CHAPTER PAGES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Isak Niklasson</dc:creator>
  <cp:lastModifiedBy>Victoria Hjerter</cp:lastModifiedBy>
  <cp:revision>31</cp:revision>
  <dcterms:created xsi:type="dcterms:W3CDTF">2025-08-18T07:56:36Z</dcterms:created>
  <dcterms:modified xsi:type="dcterms:W3CDTF">2025-11-04T07:41:02Z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0x01010093D537A3D6C82145B34AD7B3493CE006</vt:lpwstr>
  </property>
  <property fmtid="{D5CDD505-2E9C-101B-9397-08002B2CF9AE}" pid="3" name="MediaServiceImageTags">
    <vt:lpwstr/>
  </property>
</Properties>
</file>